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4"/>
    <p:sldMasterId id="2147483683" r:id="rId5"/>
    <p:sldMasterId id="2147483695" r:id="rId6"/>
  </p:sldMasterIdLst>
  <p:notesMasterIdLst>
    <p:notesMasterId r:id="rId11"/>
  </p:notesMasterIdLst>
  <p:sldIdLst>
    <p:sldId id="330" r:id="rId7"/>
    <p:sldId id="380" r:id="rId8"/>
    <p:sldId id="368" r:id="rId9"/>
    <p:sldId id="3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E16A18-1E30-C04A-9A16-54343C04CA07}" v="41" dt="2022-10-07T19:08:03.7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39" autoAdjust="0"/>
    <p:restoredTop sz="96327" autoAdjust="0"/>
  </p:normalViewPr>
  <p:slideViewPr>
    <p:cSldViewPr snapToGrid="0" snapToObjects="1">
      <p:cViewPr varScale="1">
        <p:scale>
          <a:sx n="87" d="100"/>
          <a:sy n="87" d="100"/>
        </p:scale>
        <p:origin x="120" y="120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ableStyles" Target="tableStyles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F975A-ECAD-2E4D-946C-AE407A24D66F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BC151-D56C-0949-9E71-58A6BB47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9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BC151-D56C-0949-9E71-58A6BB472EB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796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8929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930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787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18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3197" y="1854075"/>
            <a:ext cx="6975413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CSE 6040/x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Programming Skills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Office Hours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Helvetica Light" panose="020B0403020202020204" pitchFamily="34" charset="0"/>
              </a:rPr>
              <a:t>Week 10, </a:t>
            </a:r>
            <a:r>
              <a:rPr lang="en-US">
                <a:latin typeface="Helvetica Light" panose="020B0403020202020204" pitchFamily="34" charset="0"/>
              </a:rPr>
              <a:t>Session 2</a:t>
            </a:r>
            <a:endParaRPr lang="en-US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80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02290"/>
            <a:ext cx="11430000" cy="5035463"/>
          </a:xfrm>
        </p:spPr>
        <p:txBody>
          <a:bodyPr>
            <a:normAutofit/>
          </a:bodyPr>
          <a:lstStyle/>
          <a:p>
            <a:r>
              <a:rPr lang="en-US" sz="3600" dirty="0"/>
              <a:t>Session 1</a:t>
            </a:r>
          </a:p>
          <a:p>
            <a:pPr lvl="1"/>
            <a:r>
              <a:rPr lang="en-US" sz="3200" dirty="0"/>
              <a:t>Prof Vuduc video on Sparse matrix and triangle counting 3 ways – Fall 2022: 10-20 Triangle counting three ways (1:18)</a:t>
            </a:r>
          </a:p>
          <a:p>
            <a:pPr lvl="1"/>
            <a:r>
              <a:rPr lang="en-US" sz="3200" dirty="0"/>
              <a:t>TA Walkthrough of Actor Network Analysis, MT2 from Spring 2022</a:t>
            </a:r>
          </a:p>
          <a:p>
            <a:r>
              <a:rPr lang="en-US" sz="3600" dirty="0"/>
              <a:t>Session 2</a:t>
            </a:r>
          </a:p>
          <a:p>
            <a:pPr lvl="1"/>
            <a:r>
              <a:rPr lang="en-US" sz="3200" dirty="0"/>
              <a:t>TA Walkthrough of MT2 Practice Problem, TBD</a:t>
            </a:r>
          </a:p>
          <a:p>
            <a:pPr lvl="1"/>
            <a:r>
              <a:rPr lang="en-US" sz="3200" dirty="0"/>
              <a:t>TA Walkthrough of MT2 Practice Problem, TBD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1297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2 Review – From course syllabus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4"/>
            <a:ext cx="11430000" cy="5064292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Topic 7: Tidying data (All about Pandas and tidy data)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Pandas, merge/join,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-apple-system"/>
              </a:rPr>
              <a:t>tibbles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 and bits, melting and casting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Topic 8: Visualizing data and results  (Not tested)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Seaborn, Bokeh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Topic 9: Relational data (SQL)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Topic 10: Intro to numerical computing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NumPy / SciPy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Topic 11: Ranking relational objects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Graphs as (sparse) matrices, PageRank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-apple-system"/>
              </a:rPr>
              <a:t>Applications of Pandas and Numerical Computing</a:t>
            </a:r>
            <a:endParaRPr lang="en-US" b="0" i="0" dirty="0">
              <a:solidFill>
                <a:srgbClr val="333333"/>
              </a:solidFill>
              <a:effectLst/>
              <a:latin typeface="-apple-system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265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656914-2C93-59A2-6D4B-BA0182D8C2AA}"/>
              </a:ext>
            </a:extLst>
          </p:cNvPr>
          <p:cNvSpPr txBox="1">
            <a:spLocks/>
          </p:cNvSpPr>
          <p:nvPr/>
        </p:nvSpPr>
        <p:spPr>
          <a:xfrm>
            <a:off x="520700" y="2445153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ctr"/>
            <a:r>
              <a:rPr lang="en-US" dirty="0"/>
              <a:t>Open Discussion / Q&amp;A</a:t>
            </a:r>
          </a:p>
        </p:txBody>
      </p:sp>
    </p:spTree>
    <p:extLst>
      <p:ext uri="{BB962C8B-B14F-4D97-AF65-F5344CB8AC3E}">
        <p14:creationId xmlns:p14="http://schemas.microsoft.com/office/powerpoint/2010/main" val="153316153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05FD86A852F64FBDC13C539F7C3996" ma:contentTypeVersion="2" ma:contentTypeDescription="Create a new document." ma:contentTypeScope="" ma:versionID="7fa6374b959396556047d47b5918b287">
  <xsd:schema xmlns:xsd="http://www.w3.org/2001/XMLSchema" xmlns:xs="http://www.w3.org/2001/XMLSchema" xmlns:p="http://schemas.microsoft.com/office/2006/metadata/properties" xmlns:ns2="a6556677-8777-4dc9-bde5-319ad1a2900e" targetNamespace="http://schemas.microsoft.com/office/2006/metadata/properties" ma:root="true" ma:fieldsID="41ba127964e0f0134b8422c672bfe180" ns2:_="">
    <xsd:import namespace="a6556677-8777-4dc9-bde5-319ad1a290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56677-8777-4dc9-bde5-319ad1a290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75D78BE-F6D9-451D-8C9B-B834CB31A8F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B50B3C7-5CF9-4313-AC40-80052A3B5180}">
  <ds:schemaRefs>
    <ds:schemaRef ds:uri="http://schemas.microsoft.com/office/2006/documentManagement/types"/>
    <ds:schemaRef ds:uri="http://purl.org/dc/dcmitype/"/>
    <ds:schemaRef ds:uri="http://schemas.microsoft.com/office/2006/metadata/properties"/>
    <ds:schemaRef ds:uri="http://purl.org/dc/terms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a6556677-8777-4dc9-bde5-319ad1a2900e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6532EB1-2404-43C0-B07B-80D0F14D2B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556677-8777-4dc9-bde5-319ad1a290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2215</TotalTime>
  <Words>165</Words>
  <Application>Microsoft Office PowerPoint</Application>
  <PresentationFormat>Widescreen</PresentationFormat>
  <Paragraphs>22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</vt:i4>
      </vt:variant>
    </vt:vector>
  </HeadingPairs>
  <TitlesOfParts>
    <vt:vector size="14" baseType="lpstr">
      <vt:lpstr>-apple-system</vt:lpstr>
      <vt:lpstr>Arial</vt:lpstr>
      <vt:lpstr>Calibri</vt:lpstr>
      <vt:lpstr>Helvetica</vt:lpstr>
      <vt:lpstr>Helvetica Light</vt:lpstr>
      <vt:lpstr>Roboto</vt:lpstr>
      <vt:lpstr>Roboto Condensed Light</vt:lpstr>
      <vt:lpstr>Custom Design</vt:lpstr>
      <vt:lpstr>1_Custom Design</vt:lpstr>
      <vt:lpstr>2_Custom Design</vt:lpstr>
      <vt:lpstr>CSE 6040/x Programming Skills Office Hours</vt:lpstr>
      <vt:lpstr>Agenda for This Week</vt:lpstr>
      <vt:lpstr>Module 2 Review – From course syllabus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Larry Heckel</cp:lastModifiedBy>
  <cp:revision>291</cp:revision>
  <dcterms:created xsi:type="dcterms:W3CDTF">2016-03-09T16:46:53Z</dcterms:created>
  <dcterms:modified xsi:type="dcterms:W3CDTF">2023-01-07T13:00:46Z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0x010100FD05FD86A852F64FBDC13C539F7C3996</vt:lpwstr>
  </property>
</Properties>
</file>